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5DB1A02-D4EE-1F88-8222-10466D1F5A55}" name="Karine Deschatelets" initials="KD" userId="4f88a8630cbb8ff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4514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6379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0799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224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6632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1414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50064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8098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5322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58214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6673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33314-8699-4E75-992F-55448F168B9E}" type="datetimeFigureOut">
              <a:rPr lang="fr-CA" smtClean="0"/>
              <a:t>2023-07-18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B5B09-3432-4065-A23A-B1F7B8123AA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6681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73BCCAB-8BE9-0CBA-1653-DDF4CFC5BA53}"/>
              </a:ext>
            </a:extLst>
          </p:cNvPr>
          <p:cNvCxnSpPr>
            <a:cxnSpLocks/>
          </p:cNvCxnSpPr>
          <p:nvPr/>
        </p:nvCxnSpPr>
        <p:spPr>
          <a:xfrm>
            <a:off x="224287" y="1811545"/>
            <a:ext cx="8706068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5C600594-2876-D425-AEAD-BD3B9A124A19}"/>
              </a:ext>
            </a:extLst>
          </p:cNvPr>
          <p:cNvCxnSpPr>
            <a:cxnSpLocks/>
          </p:cNvCxnSpPr>
          <p:nvPr/>
        </p:nvCxnSpPr>
        <p:spPr>
          <a:xfrm flipV="1">
            <a:off x="4572000" y="878629"/>
            <a:ext cx="0" cy="5660191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82E3216-4A01-922C-40AC-20B930961213}"/>
              </a:ext>
            </a:extLst>
          </p:cNvPr>
          <p:cNvSpPr/>
          <p:nvPr/>
        </p:nvSpPr>
        <p:spPr>
          <a:xfrm>
            <a:off x="1645439" y="980533"/>
            <a:ext cx="211942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</a:t>
            </a:r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’entends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54BB9F-81DA-4DA2-782D-57E41C56CAD7}"/>
              </a:ext>
            </a:extLst>
          </p:cNvPr>
          <p:cNvSpPr/>
          <p:nvPr/>
        </p:nvSpPr>
        <p:spPr>
          <a:xfrm>
            <a:off x="1890208" y="157759"/>
            <a:ext cx="536358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Pendant la période d’ateliers :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D0E4EC-246B-59F8-FBD4-53D1EF9BA068}"/>
              </a:ext>
            </a:extLst>
          </p:cNvPr>
          <p:cNvSpPr/>
          <p:nvPr/>
        </p:nvSpPr>
        <p:spPr>
          <a:xfrm>
            <a:off x="6227106" y="980533"/>
            <a:ext cx="15344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</a:t>
            </a:r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vois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4B3D6A2-C0B9-C8E2-0F17-BA2B6CE20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86797" y="1104843"/>
            <a:ext cx="628650" cy="4191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B76D4FA7-0FCA-0364-35BD-C4E89FD426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81355" y="1038168"/>
            <a:ext cx="352425" cy="552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3" name="Connecteur droit 4">
            <a:extLst>
              <a:ext uri="{FF2B5EF4-FFF2-40B4-BE49-F238E27FC236}">
                <a16:creationId xmlns:a16="http://schemas.microsoft.com/office/drawing/2014/main" id="{D7FA3996-30E0-4369-67B8-A633B6ACB6C4}"/>
              </a:ext>
            </a:extLst>
          </p:cNvPr>
          <p:cNvCxnSpPr>
            <a:cxnSpLocks/>
          </p:cNvCxnSpPr>
          <p:nvPr/>
        </p:nvCxnSpPr>
        <p:spPr>
          <a:xfrm>
            <a:off x="224287" y="878629"/>
            <a:ext cx="8706068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749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Karine Deschatelets</dc:creator>
  <cp:lastModifiedBy>Tina H</cp:lastModifiedBy>
  <cp:revision>5</cp:revision>
  <dcterms:created xsi:type="dcterms:W3CDTF">2022-12-09T14:25:52Z</dcterms:created>
  <dcterms:modified xsi:type="dcterms:W3CDTF">2023-07-18T15:23:51Z</dcterms:modified>
</cp:coreProperties>
</file>