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8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EF83-6C13-4AC9-A39A-2505A3D7544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6855-1C1C-4A17-AB07-B8A30191339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2060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EF83-6C13-4AC9-A39A-2505A3D7544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6855-1C1C-4A17-AB07-B8A30191339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09508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EF83-6C13-4AC9-A39A-2505A3D7544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6855-1C1C-4A17-AB07-B8A30191339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44690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EF83-6C13-4AC9-A39A-2505A3D7544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6855-1C1C-4A17-AB07-B8A30191339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98136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EF83-6C13-4AC9-A39A-2505A3D7544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6855-1C1C-4A17-AB07-B8A30191339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02149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EF83-6C13-4AC9-A39A-2505A3D7544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6855-1C1C-4A17-AB07-B8A30191339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98294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EF83-6C13-4AC9-A39A-2505A3D7544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6855-1C1C-4A17-AB07-B8A30191339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4432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EF83-6C13-4AC9-A39A-2505A3D7544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6855-1C1C-4A17-AB07-B8A30191339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80160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EF83-6C13-4AC9-A39A-2505A3D7544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6855-1C1C-4A17-AB07-B8A30191339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2081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EF83-6C13-4AC9-A39A-2505A3D7544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6855-1C1C-4A17-AB07-B8A30191339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16950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EF83-6C13-4AC9-A39A-2505A3D7544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6855-1C1C-4A17-AB07-B8A30191339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60352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BEF83-6C13-4AC9-A39A-2505A3D7544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36855-1C1C-4A17-AB07-B8A30191339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36066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77348B-89F2-1A0B-ED73-41D474B5E623}"/>
              </a:ext>
            </a:extLst>
          </p:cNvPr>
          <p:cNvSpPr/>
          <p:nvPr/>
        </p:nvSpPr>
        <p:spPr>
          <a:xfrm>
            <a:off x="533639" y="2621647"/>
            <a:ext cx="1586716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sz="1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508FA0-0A93-CE19-C11A-6C35B87C365D}"/>
              </a:ext>
            </a:extLst>
          </p:cNvPr>
          <p:cNvSpPr/>
          <p:nvPr/>
        </p:nvSpPr>
        <p:spPr>
          <a:xfrm>
            <a:off x="2198412" y="2621647"/>
            <a:ext cx="1586716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sz="1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5BA458-9058-B6F4-18CE-02874D6352E4}"/>
              </a:ext>
            </a:extLst>
          </p:cNvPr>
          <p:cNvSpPr/>
          <p:nvPr/>
        </p:nvSpPr>
        <p:spPr>
          <a:xfrm>
            <a:off x="3810676" y="2621647"/>
            <a:ext cx="1586716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sz="1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54CA09-2D26-866D-2FEE-1C67CFAEA4F1}"/>
              </a:ext>
            </a:extLst>
          </p:cNvPr>
          <p:cNvSpPr/>
          <p:nvPr/>
        </p:nvSpPr>
        <p:spPr>
          <a:xfrm>
            <a:off x="5475450" y="2621647"/>
            <a:ext cx="1586716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sz="1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C785D6-E39F-63A2-A8DE-4EE71A15B0A3}"/>
              </a:ext>
            </a:extLst>
          </p:cNvPr>
          <p:cNvSpPr/>
          <p:nvPr/>
        </p:nvSpPr>
        <p:spPr>
          <a:xfrm>
            <a:off x="7062166" y="2621646"/>
            <a:ext cx="1586716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sz="1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83291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8013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6308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44B5F1F-9A89-5F92-5DDB-837167249904}"/>
              </a:ext>
            </a:extLst>
          </p:cNvPr>
          <p:cNvSpPr/>
          <p:nvPr/>
        </p:nvSpPr>
        <p:spPr>
          <a:xfrm>
            <a:off x="554509" y="2956183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B5BAC2-4DD7-9A8D-2B4D-AAF4573F1169}"/>
              </a:ext>
            </a:extLst>
          </p:cNvPr>
          <p:cNvSpPr/>
          <p:nvPr/>
        </p:nvSpPr>
        <p:spPr>
          <a:xfrm>
            <a:off x="554509" y="3710749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41AEA7-C952-FE9B-FCA8-DDA97521985E}"/>
              </a:ext>
            </a:extLst>
          </p:cNvPr>
          <p:cNvSpPr/>
          <p:nvPr/>
        </p:nvSpPr>
        <p:spPr>
          <a:xfrm>
            <a:off x="554509" y="4364954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61A150-9B7A-ED10-27E8-D2CCF21BF16D}"/>
              </a:ext>
            </a:extLst>
          </p:cNvPr>
          <p:cNvSpPr/>
          <p:nvPr/>
        </p:nvSpPr>
        <p:spPr>
          <a:xfrm>
            <a:off x="554509" y="5108369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F4508A-FBAA-81E3-9FBB-44A30CFA15D7}"/>
              </a:ext>
            </a:extLst>
          </p:cNvPr>
          <p:cNvSpPr/>
          <p:nvPr/>
        </p:nvSpPr>
        <p:spPr>
          <a:xfrm>
            <a:off x="554509" y="5773725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8501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67768D1-0609-F87E-C767-60FA9378037B}"/>
              </a:ext>
            </a:extLst>
          </p:cNvPr>
          <p:cNvSpPr/>
          <p:nvPr/>
        </p:nvSpPr>
        <p:spPr>
          <a:xfrm>
            <a:off x="554509" y="2855823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119E25-80BF-E961-EB37-0E1D7FC147FF}"/>
              </a:ext>
            </a:extLst>
          </p:cNvPr>
          <p:cNvSpPr/>
          <p:nvPr/>
        </p:nvSpPr>
        <p:spPr>
          <a:xfrm>
            <a:off x="554509" y="3543483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E0DE669-B850-2466-F1E4-FF5A43D347EC}"/>
              </a:ext>
            </a:extLst>
          </p:cNvPr>
          <p:cNvSpPr/>
          <p:nvPr/>
        </p:nvSpPr>
        <p:spPr>
          <a:xfrm>
            <a:off x="554509" y="4175386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2E9F57-E7D1-F364-0253-5CACC471E914}"/>
              </a:ext>
            </a:extLst>
          </p:cNvPr>
          <p:cNvSpPr/>
          <p:nvPr/>
        </p:nvSpPr>
        <p:spPr>
          <a:xfrm>
            <a:off x="554509" y="4829593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4F1695-C500-32DB-32BE-5D5E1E751365}"/>
              </a:ext>
            </a:extLst>
          </p:cNvPr>
          <p:cNvSpPr/>
          <p:nvPr/>
        </p:nvSpPr>
        <p:spPr>
          <a:xfrm>
            <a:off x="554509" y="5428039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0154B53-4227-071C-781C-4D9A5DEB0C62}"/>
              </a:ext>
            </a:extLst>
          </p:cNvPr>
          <p:cNvSpPr/>
          <p:nvPr/>
        </p:nvSpPr>
        <p:spPr>
          <a:xfrm>
            <a:off x="554509" y="6104542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22147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E69772B-B9DA-9656-A4EF-1144F2AF9A32}"/>
              </a:ext>
            </a:extLst>
          </p:cNvPr>
          <p:cNvSpPr/>
          <p:nvPr/>
        </p:nvSpPr>
        <p:spPr>
          <a:xfrm>
            <a:off x="554509" y="2956183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5309EFE-E029-8980-2524-3218D61F2B05}"/>
              </a:ext>
            </a:extLst>
          </p:cNvPr>
          <p:cNvSpPr/>
          <p:nvPr/>
        </p:nvSpPr>
        <p:spPr>
          <a:xfrm>
            <a:off x="554509" y="3710749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064DA84-8BBC-56CD-85B6-5E49F66F931C}"/>
              </a:ext>
            </a:extLst>
          </p:cNvPr>
          <p:cNvSpPr/>
          <p:nvPr/>
        </p:nvSpPr>
        <p:spPr>
          <a:xfrm>
            <a:off x="554509" y="4364954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C620AF-6FD9-B5B1-DEB3-5CBDD3993832}"/>
              </a:ext>
            </a:extLst>
          </p:cNvPr>
          <p:cNvSpPr/>
          <p:nvPr/>
        </p:nvSpPr>
        <p:spPr>
          <a:xfrm>
            <a:off x="554509" y="5108369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1BF035-4322-0C91-A7C7-2BDFB00D809C}"/>
              </a:ext>
            </a:extLst>
          </p:cNvPr>
          <p:cNvSpPr/>
          <p:nvPr/>
        </p:nvSpPr>
        <p:spPr>
          <a:xfrm>
            <a:off x="554509" y="5773725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287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6DC8827-B39F-A71B-B055-4C2085F41923}"/>
              </a:ext>
            </a:extLst>
          </p:cNvPr>
          <p:cNvSpPr/>
          <p:nvPr/>
        </p:nvSpPr>
        <p:spPr>
          <a:xfrm>
            <a:off x="799835" y="2956183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2FC0EC1-0F10-9491-C8F7-0104A7761795}"/>
              </a:ext>
            </a:extLst>
          </p:cNvPr>
          <p:cNvSpPr/>
          <p:nvPr/>
        </p:nvSpPr>
        <p:spPr>
          <a:xfrm>
            <a:off x="799835" y="3710749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E12A6EB-AD8D-8B7C-C7FA-A7B23E9B7B64}"/>
              </a:ext>
            </a:extLst>
          </p:cNvPr>
          <p:cNvSpPr/>
          <p:nvPr/>
        </p:nvSpPr>
        <p:spPr>
          <a:xfrm>
            <a:off x="799835" y="4364954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C6D926-9CAE-AC22-33EB-5ED8EFB098F3}"/>
              </a:ext>
            </a:extLst>
          </p:cNvPr>
          <p:cNvSpPr/>
          <p:nvPr/>
        </p:nvSpPr>
        <p:spPr>
          <a:xfrm>
            <a:off x="799835" y="5108369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448F05-C37C-2CD1-A7F9-0ED2516ADE2D}"/>
              </a:ext>
            </a:extLst>
          </p:cNvPr>
          <p:cNvSpPr/>
          <p:nvPr/>
        </p:nvSpPr>
        <p:spPr>
          <a:xfrm>
            <a:off x="799835" y="5773725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3218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A7C3946-394A-31F4-C787-7C12AA3D43FF}"/>
              </a:ext>
            </a:extLst>
          </p:cNvPr>
          <p:cNvSpPr/>
          <p:nvPr/>
        </p:nvSpPr>
        <p:spPr>
          <a:xfrm>
            <a:off x="822137" y="2855823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48E489-DA5A-7ED1-3340-879C786A39C5}"/>
              </a:ext>
            </a:extLst>
          </p:cNvPr>
          <p:cNvSpPr/>
          <p:nvPr/>
        </p:nvSpPr>
        <p:spPr>
          <a:xfrm>
            <a:off x="822137" y="3543483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1CB8658-30B3-194A-5B47-C9146023B487}"/>
              </a:ext>
            </a:extLst>
          </p:cNvPr>
          <p:cNvSpPr/>
          <p:nvPr/>
        </p:nvSpPr>
        <p:spPr>
          <a:xfrm>
            <a:off x="822137" y="4175386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E19CB5-FA92-CD91-994F-D55E6E739603}"/>
              </a:ext>
            </a:extLst>
          </p:cNvPr>
          <p:cNvSpPr/>
          <p:nvPr/>
        </p:nvSpPr>
        <p:spPr>
          <a:xfrm>
            <a:off x="822137" y="4829593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D2E309-C87A-A890-A382-7B0C21460F30}"/>
              </a:ext>
            </a:extLst>
          </p:cNvPr>
          <p:cNvSpPr/>
          <p:nvPr/>
        </p:nvSpPr>
        <p:spPr>
          <a:xfrm>
            <a:off x="822137" y="5428039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841355-E3FF-6D46-B2C1-9563D918C04B}"/>
              </a:ext>
            </a:extLst>
          </p:cNvPr>
          <p:cNvSpPr/>
          <p:nvPr/>
        </p:nvSpPr>
        <p:spPr>
          <a:xfrm>
            <a:off x="822137" y="6104542"/>
            <a:ext cx="228460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  <a:endParaRPr lang="fr-F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95924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</TotalTime>
  <Words>160</Words>
  <Application>Microsoft Office PowerPoint</Application>
  <PresentationFormat>Affichage à l'écran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Karine Deschatelets</dc:creator>
  <cp:lastModifiedBy>Karine Deschatelets</cp:lastModifiedBy>
  <cp:revision>1</cp:revision>
  <dcterms:created xsi:type="dcterms:W3CDTF">2023-07-05T15:21:14Z</dcterms:created>
  <dcterms:modified xsi:type="dcterms:W3CDTF">2023-07-05T15:25:28Z</dcterms:modified>
</cp:coreProperties>
</file>