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8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498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536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824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3064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5007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0208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8299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9382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5473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5461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43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D26D0-CFE5-4326-9BC8-4EBD116B8684}" type="datetimeFigureOut">
              <a:rPr lang="fr-CA" smtClean="0"/>
              <a:t>2023-07-05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01EFF-4C22-4D64-9996-9FDEFA435C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3959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259EB8-37DF-7591-B263-FBEF3D4D87DF}"/>
              </a:ext>
            </a:extLst>
          </p:cNvPr>
          <p:cNvSpPr/>
          <p:nvPr/>
        </p:nvSpPr>
        <p:spPr>
          <a:xfrm>
            <a:off x="517304" y="2812477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770B53-9129-D9D3-AF47-9ECFEE1200E7}"/>
              </a:ext>
            </a:extLst>
          </p:cNvPr>
          <p:cNvSpPr/>
          <p:nvPr/>
        </p:nvSpPr>
        <p:spPr>
          <a:xfrm>
            <a:off x="2493032" y="2812477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453A23-EC4D-83E2-A8BB-6826FAB48F45}"/>
              </a:ext>
            </a:extLst>
          </p:cNvPr>
          <p:cNvSpPr/>
          <p:nvPr/>
        </p:nvSpPr>
        <p:spPr>
          <a:xfrm>
            <a:off x="517304" y="4572000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C35BCE-7945-ED1F-DE7F-A517DE585A9A}"/>
              </a:ext>
            </a:extLst>
          </p:cNvPr>
          <p:cNvSpPr/>
          <p:nvPr/>
        </p:nvSpPr>
        <p:spPr>
          <a:xfrm>
            <a:off x="2493032" y="4572000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428CBC-B447-3845-62C2-DEE96436A6E9}"/>
              </a:ext>
            </a:extLst>
          </p:cNvPr>
          <p:cNvSpPr/>
          <p:nvPr/>
        </p:nvSpPr>
        <p:spPr>
          <a:xfrm>
            <a:off x="517304" y="6494206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5E75BD-6B97-D5F0-35E2-0860F9FCA0E2}"/>
              </a:ext>
            </a:extLst>
          </p:cNvPr>
          <p:cNvSpPr/>
          <p:nvPr/>
        </p:nvSpPr>
        <p:spPr>
          <a:xfrm>
            <a:off x="2493032" y="6494206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653022-47CF-6449-6C05-0A36AA587EF5}"/>
              </a:ext>
            </a:extLst>
          </p:cNvPr>
          <p:cNvSpPr/>
          <p:nvPr/>
        </p:nvSpPr>
        <p:spPr>
          <a:xfrm>
            <a:off x="4468761" y="2812477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CCACBD-161C-05EB-4258-19E3DDDC7908}"/>
              </a:ext>
            </a:extLst>
          </p:cNvPr>
          <p:cNvSpPr/>
          <p:nvPr/>
        </p:nvSpPr>
        <p:spPr>
          <a:xfrm>
            <a:off x="4468761" y="4572000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8F5860-3831-789F-5901-E96E710936D1}"/>
              </a:ext>
            </a:extLst>
          </p:cNvPr>
          <p:cNvSpPr/>
          <p:nvPr/>
        </p:nvSpPr>
        <p:spPr>
          <a:xfrm>
            <a:off x="4468761" y="6494206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</p:spTree>
    <p:extLst>
      <p:ext uri="{BB962C8B-B14F-4D97-AF65-F5344CB8AC3E}">
        <p14:creationId xmlns:p14="http://schemas.microsoft.com/office/powerpoint/2010/main" val="321588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F01F796-E2D4-4215-BB88-41F3CEC42C79}"/>
              </a:ext>
            </a:extLst>
          </p:cNvPr>
          <p:cNvSpPr/>
          <p:nvPr/>
        </p:nvSpPr>
        <p:spPr>
          <a:xfrm>
            <a:off x="996626" y="2664993"/>
            <a:ext cx="1871935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CFB47E-4EB7-8B82-692C-A776FBFCA2A7}"/>
              </a:ext>
            </a:extLst>
          </p:cNvPr>
          <p:cNvSpPr/>
          <p:nvPr/>
        </p:nvSpPr>
        <p:spPr>
          <a:xfrm>
            <a:off x="3982619" y="2664993"/>
            <a:ext cx="1871935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6392D7-319E-3027-8DC6-DD4E479FCA49}"/>
              </a:ext>
            </a:extLst>
          </p:cNvPr>
          <p:cNvSpPr/>
          <p:nvPr/>
        </p:nvSpPr>
        <p:spPr>
          <a:xfrm>
            <a:off x="996625" y="5367021"/>
            <a:ext cx="1871935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F2E01D-C1BA-28E9-85B1-33C9EA100754}"/>
              </a:ext>
            </a:extLst>
          </p:cNvPr>
          <p:cNvSpPr/>
          <p:nvPr/>
        </p:nvSpPr>
        <p:spPr>
          <a:xfrm>
            <a:off x="3982619" y="5367022"/>
            <a:ext cx="1871935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</p:spTree>
    <p:extLst>
      <p:ext uri="{BB962C8B-B14F-4D97-AF65-F5344CB8AC3E}">
        <p14:creationId xmlns:p14="http://schemas.microsoft.com/office/powerpoint/2010/main" val="3171782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BDCB20-FF0C-0377-1EEA-BEC8B21671F9}"/>
              </a:ext>
            </a:extLst>
          </p:cNvPr>
          <p:cNvSpPr/>
          <p:nvPr/>
        </p:nvSpPr>
        <p:spPr>
          <a:xfrm>
            <a:off x="517304" y="2812477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8A01D0-AC09-DDC7-1314-0B2BAFCB4A64}"/>
              </a:ext>
            </a:extLst>
          </p:cNvPr>
          <p:cNvSpPr/>
          <p:nvPr/>
        </p:nvSpPr>
        <p:spPr>
          <a:xfrm>
            <a:off x="2493032" y="2812477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1812C2-EB6B-6E99-010A-FEC9F0D979B4}"/>
              </a:ext>
            </a:extLst>
          </p:cNvPr>
          <p:cNvSpPr/>
          <p:nvPr/>
        </p:nvSpPr>
        <p:spPr>
          <a:xfrm>
            <a:off x="517304" y="5825613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FC1079-C069-C81F-8B46-CC1EAB338019}"/>
              </a:ext>
            </a:extLst>
          </p:cNvPr>
          <p:cNvSpPr/>
          <p:nvPr/>
        </p:nvSpPr>
        <p:spPr>
          <a:xfrm>
            <a:off x="2493032" y="5825613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DD7E75-DAC1-1A03-0C82-C787BC3AC817}"/>
              </a:ext>
            </a:extLst>
          </p:cNvPr>
          <p:cNvSpPr/>
          <p:nvPr/>
        </p:nvSpPr>
        <p:spPr>
          <a:xfrm>
            <a:off x="4468761" y="2812477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EA8840-4EE5-0B7F-3510-CCBFA8632793}"/>
              </a:ext>
            </a:extLst>
          </p:cNvPr>
          <p:cNvSpPr/>
          <p:nvPr/>
        </p:nvSpPr>
        <p:spPr>
          <a:xfrm>
            <a:off x="4468761" y="5825613"/>
            <a:ext cx="187193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Ajoutez votre texte ici.</a:t>
            </a:r>
          </a:p>
        </p:txBody>
      </p:sp>
    </p:spTree>
    <p:extLst>
      <p:ext uri="{BB962C8B-B14F-4D97-AF65-F5344CB8AC3E}">
        <p14:creationId xmlns:p14="http://schemas.microsoft.com/office/powerpoint/2010/main" val="5452878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A24F02CD-9B5C-456E-AF34-B404772493B6}" vid="{508ED001-15B2-4348-845F-C7B30F0CF7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Portrait</Template>
  <TotalTime>1</TotalTime>
  <Words>95</Words>
  <Application>Microsoft Office PowerPoint</Application>
  <PresentationFormat>Affichage à l'écran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Karine Deschatelets</dc:creator>
  <cp:lastModifiedBy>Karine Deschatelets</cp:lastModifiedBy>
  <cp:revision>1</cp:revision>
  <dcterms:created xsi:type="dcterms:W3CDTF">2023-07-05T13:28:10Z</dcterms:created>
  <dcterms:modified xsi:type="dcterms:W3CDTF">2023-07-05T13:30:09Z</dcterms:modified>
</cp:coreProperties>
</file>