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7017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36346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20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7725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8792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201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1871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4463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078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3148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5860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E3395-28B8-420F-9558-58E01393825B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F87E8-4EE5-4BF1-9536-3075F2ABB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1563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DA42C4-69D6-2A75-2291-DD0E82A91E6F}"/>
              </a:ext>
            </a:extLst>
          </p:cNvPr>
          <p:cNvSpPr/>
          <p:nvPr/>
        </p:nvSpPr>
        <p:spPr>
          <a:xfrm>
            <a:off x="479698" y="2599344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BB26BD-0ABD-C39E-8758-57BD598DB776}"/>
              </a:ext>
            </a:extLst>
          </p:cNvPr>
          <p:cNvSpPr/>
          <p:nvPr/>
        </p:nvSpPr>
        <p:spPr>
          <a:xfrm>
            <a:off x="479698" y="3903595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8FB9D6-5D6C-50F0-351E-BDF0EB1FF513}"/>
              </a:ext>
            </a:extLst>
          </p:cNvPr>
          <p:cNvSpPr/>
          <p:nvPr/>
        </p:nvSpPr>
        <p:spPr>
          <a:xfrm>
            <a:off x="479698" y="5207846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</p:spTree>
    <p:extLst>
      <p:ext uri="{BB962C8B-B14F-4D97-AF65-F5344CB8AC3E}">
        <p14:creationId xmlns:p14="http://schemas.microsoft.com/office/powerpoint/2010/main" val="1321455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B6B4E4-33B6-C507-EC6B-E45CCA32D50F}"/>
              </a:ext>
            </a:extLst>
          </p:cNvPr>
          <p:cNvSpPr/>
          <p:nvPr/>
        </p:nvSpPr>
        <p:spPr>
          <a:xfrm>
            <a:off x="479698" y="2387474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07DDBA-FA12-8311-8950-698670AE96D6}"/>
              </a:ext>
            </a:extLst>
          </p:cNvPr>
          <p:cNvSpPr/>
          <p:nvPr/>
        </p:nvSpPr>
        <p:spPr>
          <a:xfrm>
            <a:off x="479698" y="3502156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7CCE10-F723-1D2A-E98C-036A28A89100}"/>
              </a:ext>
            </a:extLst>
          </p:cNvPr>
          <p:cNvSpPr/>
          <p:nvPr/>
        </p:nvSpPr>
        <p:spPr>
          <a:xfrm>
            <a:off x="479698" y="4572234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3032B5-329D-C5FC-AA56-844DBF43D406}"/>
              </a:ext>
            </a:extLst>
          </p:cNvPr>
          <p:cNvSpPr/>
          <p:nvPr/>
        </p:nvSpPr>
        <p:spPr>
          <a:xfrm>
            <a:off x="479698" y="5560976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</p:spTree>
    <p:extLst>
      <p:ext uri="{BB962C8B-B14F-4D97-AF65-F5344CB8AC3E}">
        <p14:creationId xmlns:p14="http://schemas.microsoft.com/office/powerpoint/2010/main" val="1127947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6195A6-FCE8-7742-DF5B-EEEDB8E6311A}"/>
              </a:ext>
            </a:extLst>
          </p:cNvPr>
          <p:cNvSpPr/>
          <p:nvPr/>
        </p:nvSpPr>
        <p:spPr>
          <a:xfrm>
            <a:off x="479698" y="2231359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A0874F-D874-3024-A793-9E081BF53807}"/>
              </a:ext>
            </a:extLst>
          </p:cNvPr>
          <p:cNvSpPr/>
          <p:nvPr/>
        </p:nvSpPr>
        <p:spPr>
          <a:xfrm>
            <a:off x="479698" y="3223380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361726-23D7-3CB0-F3C9-32F0FEEED16F}"/>
              </a:ext>
            </a:extLst>
          </p:cNvPr>
          <p:cNvSpPr/>
          <p:nvPr/>
        </p:nvSpPr>
        <p:spPr>
          <a:xfrm>
            <a:off x="479698" y="4059284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B3FA5D-9E96-15DD-1F21-8BEF3FFE123C}"/>
              </a:ext>
            </a:extLst>
          </p:cNvPr>
          <p:cNvSpPr/>
          <p:nvPr/>
        </p:nvSpPr>
        <p:spPr>
          <a:xfrm>
            <a:off x="479698" y="5036875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11E069-D23D-03F0-37AF-74C242D0D89A}"/>
              </a:ext>
            </a:extLst>
          </p:cNvPr>
          <p:cNvSpPr/>
          <p:nvPr/>
        </p:nvSpPr>
        <p:spPr>
          <a:xfrm>
            <a:off x="479698" y="5925256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</p:spTree>
    <p:extLst>
      <p:ext uri="{BB962C8B-B14F-4D97-AF65-F5344CB8AC3E}">
        <p14:creationId xmlns:p14="http://schemas.microsoft.com/office/powerpoint/2010/main" val="2597617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DA5FF1A-72D8-27CB-8362-A9FF7F83D9D7}"/>
              </a:ext>
            </a:extLst>
          </p:cNvPr>
          <p:cNvSpPr/>
          <p:nvPr/>
        </p:nvSpPr>
        <p:spPr>
          <a:xfrm>
            <a:off x="490849" y="2081802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0C7239-3AAA-CE41-B07F-5ABDAEB95F40}"/>
              </a:ext>
            </a:extLst>
          </p:cNvPr>
          <p:cNvSpPr/>
          <p:nvPr/>
        </p:nvSpPr>
        <p:spPr>
          <a:xfrm>
            <a:off x="490849" y="2825217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38E3AB-1744-1BB5-3F9C-B0B6041B1CF3}"/>
              </a:ext>
            </a:extLst>
          </p:cNvPr>
          <p:cNvSpPr/>
          <p:nvPr/>
        </p:nvSpPr>
        <p:spPr>
          <a:xfrm>
            <a:off x="490849" y="3605377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9E88DA-C5AA-4588-1DCB-F66F044DE50E}"/>
              </a:ext>
            </a:extLst>
          </p:cNvPr>
          <p:cNvSpPr/>
          <p:nvPr/>
        </p:nvSpPr>
        <p:spPr>
          <a:xfrm>
            <a:off x="490849" y="4385537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8066D3-A601-086C-09DA-339249816B0B}"/>
              </a:ext>
            </a:extLst>
          </p:cNvPr>
          <p:cNvSpPr/>
          <p:nvPr/>
        </p:nvSpPr>
        <p:spPr>
          <a:xfrm>
            <a:off x="490849" y="5165697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B58D66-7EBD-B4F9-0EB4-2CEBB523CD44}"/>
              </a:ext>
            </a:extLst>
          </p:cNvPr>
          <p:cNvSpPr/>
          <p:nvPr/>
        </p:nvSpPr>
        <p:spPr>
          <a:xfrm>
            <a:off x="490849" y="5864506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</p:spTree>
    <p:extLst>
      <p:ext uri="{BB962C8B-B14F-4D97-AF65-F5344CB8AC3E}">
        <p14:creationId xmlns:p14="http://schemas.microsoft.com/office/powerpoint/2010/main" val="339191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E46AF7-BC95-A897-57F7-7D9C78192231}"/>
              </a:ext>
            </a:extLst>
          </p:cNvPr>
          <p:cNvSpPr/>
          <p:nvPr/>
        </p:nvSpPr>
        <p:spPr>
          <a:xfrm>
            <a:off x="546605" y="1998751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A715C1-88ED-15BE-7F6F-9C8FA325EC69}"/>
              </a:ext>
            </a:extLst>
          </p:cNvPr>
          <p:cNvSpPr/>
          <p:nvPr/>
        </p:nvSpPr>
        <p:spPr>
          <a:xfrm>
            <a:off x="546605" y="2586049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973A50-9314-A586-BCB6-CFA7A4AD1A30}"/>
              </a:ext>
            </a:extLst>
          </p:cNvPr>
          <p:cNvSpPr/>
          <p:nvPr/>
        </p:nvSpPr>
        <p:spPr>
          <a:xfrm>
            <a:off x="546605" y="3173347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BFF1D7-A630-7225-2EAC-122F62BAC0CD}"/>
              </a:ext>
            </a:extLst>
          </p:cNvPr>
          <p:cNvSpPr/>
          <p:nvPr/>
        </p:nvSpPr>
        <p:spPr>
          <a:xfrm>
            <a:off x="546605" y="3760645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9A109C-9CC4-771D-8BC0-F988B2BC8BA1}"/>
              </a:ext>
            </a:extLst>
          </p:cNvPr>
          <p:cNvSpPr/>
          <p:nvPr/>
        </p:nvSpPr>
        <p:spPr>
          <a:xfrm>
            <a:off x="546605" y="4328009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65EDB0-762A-FD3C-BA1F-403037A9D755}"/>
              </a:ext>
            </a:extLst>
          </p:cNvPr>
          <p:cNvSpPr/>
          <p:nvPr/>
        </p:nvSpPr>
        <p:spPr>
          <a:xfrm>
            <a:off x="546605" y="4871723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12AAAAD-2F51-45C6-F8F3-CD0C14F1F1A1}"/>
              </a:ext>
            </a:extLst>
          </p:cNvPr>
          <p:cNvSpPr/>
          <p:nvPr/>
        </p:nvSpPr>
        <p:spPr>
          <a:xfrm>
            <a:off x="546605" y="5480317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710FCB-5153-DE81-CC1D-F159D43ACA5F}"/>
              </a:ext>
            </a:extLst>
          </p:cNvPr>
          <p:cNvSpPr/>
          <p:nvPr/>
        </p:nvSpPr>
        <p:spPr>
          <a:xfrm>
            <a:off x="546605" y="6088911"/>
            <a:ext cx="251979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0" cap="none" spc="0" dirty="0">
                <a:ln w="0"/>
                <a:solidFill>
                  <a:schemeClr val="tx1"/>
                </a:solidFill>
              </a:rPr>
              <a:t>Ajoutez votre texte ici.</a:t>
            </a:r>
          </a:p>
        </p:txBody>
      </p:sp>
    </p:spTree>
    <p:extLst>
      <p:ext uri="{BB962C8B-B14F-4D97-AF65-F5344CB8AC3E}">
        <p14:creationId xmlns:p14="http://schemas.microsoft.com/office/powerpoint/2010/main" val="3095966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</TotalTime>
  <Words>130</Words>
  <Application>Microsoft Office PowerPoint</Application>
  <PresentationFormat>Affichage à l'écran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Karine Deschatelets</dc:creator>
  <cp:lastModifiedBy>Karine Deschatelets</cp:lastModifiedBy>
  <cp:revision>1</cp:revision>
  <dcterms:created xsi:type="dcterms:W3CDTF">2023-07-05T13:45:51Z</dcterms:created>
  <dcterms:modified xsi:type="dcterms:W3CDTF">2023-07-05T13:48:15Z</dcterms:modified>
</cp:coreProperties>
</file>